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133" y="-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7A7-A12B-422B-B1B2-3CE0AE06156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735-05FC-4416-9264-C8418E89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8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7A7-A12B-422B-B1B2-3CE0AE06156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735-05FC-4416-9264-C8418E89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7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7A7-A12B-422B-B1B2-3CE0AE06156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735-05FC-4416-9264-C8418E89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2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7A7-A12B-422B-B1B2-3CE0AE06156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735-05FC-4416-9264-C8418E89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1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7A7-A12B-422B-B1B2-3CE0AE06156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735-05FC-4416-9264-C8418E89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6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7A7-A12B-422B-B1B2-3CE0AE06156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735-05FC-4416-9264-C8418E89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6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7A7-A12B-422B-B1B2-3CE0AE06156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735-05FC-4416-9264-C8418E89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7A7-A12B-422B-B1B2-3CE0AE06156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735-05FC-4416-9264-C8418E89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7A7-A12B-422B-B1B2-3CE0AE06156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735-05FC-4416-9264-C8418E89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1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7A7-A12B-422B-B1B2-3CE0AE06156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735-05FC-4416-9264-C8418E89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6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7A7-A12B-422B-B1B2-3CE0AE06156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4735-05FC-4416-9264-C8418E89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317A7-A12B-422B-B1B2-3CE0AE06156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24735-05FC-4416-9264-C8418E89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L. Gillespie</dc:creator>
  <cp:lastModifiedBy>SSG Paul Kedzierski</cp:lastModifiedBy>
  <cp:revision>10</cp:revision>
  <dcterms:created xsi:type="dcterms:W3CDTF">2016-03-26T01:26:00Z</dcterms:created>
  <dcterms:modified xsi:type="dcterms:W3CDTF">2020-04-28T18:22:28Z</dcterms:modified>
</cp:coreProperties>
</file>